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9" r:id="rId2"/>
    <p:sldMasterId id="2147483736" r:id="rId3"/>
    <p:sldMasterId id="2147483753" r:id="rId4"/>
    <p:sldMasterId id="2147483765" r:id="rId5"/>
    <p:sldMasterId id="2147483789" r:id="rId6"/>
    <p:sldMasterId id="2147483801" r:id="rId7"/>
    <p:sldMasterId id="2147483813" r:id="rId8"/>
    <p:sldMasterId id="2147483825" r:id="rId9"/>
  </p:sldMasterIdLst>
  <p:sldIdLst>
    <p:sldId id="272" r:id="rId10"/>
    <p:sldId id="273" r:id="rId11"/>
    <p:sldId id="257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347D3-675F-4BFA-A371-89EE8DF81B1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4CCC44-C87D-4BB6-B07E-6211418D18AF}">
      <dgm:prSet phldrT="[Text]"/>
      <dgm:spPr/>
      <dgm:t>
        <a:bodyPr/>
        <a:lstStyle/>
        <a:p>
          <a:r>
            <a:rPr lang="en-US" dirty="0" smtClean="0"/>
            <a:t>Batteries</a:t>
          </a:r>
          <a:endParaRPr lang="en-US" dirty="0"/>
        </a:p>
      </dgm:t>
    </dgm:pt>
    <dgm:pt modelId="{F1DC7EB3-2C00-4583-A7AF-156040F6CA9D}" type="parTrans" cxnId="{E5CF1AE0-426C-45F3-BC13-EBB2B76B34B7}">
      <dgm:prSet/>
      <dgm:spPr/>
      <dgm:t>
        <a:bodyPr/>
        <a:lstStyle/>
        <a:p>
          <a:endParaRPr lang="en-US"/>
        </a:p>
      </dgm:t>
    </dgm:pt>
    <dgm:pt modelId="{AA72930A-2A1A-4380-86C0-484E6AD6EBD4}" type="sibTrans" cxnId="{E5CF1AE0-426C-45F3-BC13-EBB2B76B34B7}">
      <dgm:prSet/>
      <dgm:spPr/>
      <dgm:t>
        <a:bodyPr/>
        <a:lstStyle/>
        <a:p>
          <a:endParaRPr lang="en-US"/>
        </a:p>
      </dgm:t>
    </dgm:pt>
    <dgm:pt modelId="{DA1295E4-73E5-4D2E-8D37-36969F57E2E3}">
      <dgm:prSet phldrT="[Text]"/>
      <dgm:spPr/>
      <dgm:t>
        <a:bodyPr/>
        <a:lstStyle/>
        <a:p>
          <a:r>
            <a:rPr lang="en-US" dirty="0" smtClean="0"/>
            <a:t>Non-rechargeable</a:t>
          </a:r>
          <a:endParaRPr lang="en-US" dirty="0"/>
        </a:p>
      </dgm:t>
    </dgm:pt>
    <dgm:pt modelId="{FAD3F541-E857-4B4D-920B-01BC5C34F2EA}" type="parTrans" cxnId="{0D432FD9-177C-4CED-ACF3-3FB0818BFA1C}">
      <dgm:prSet/>
      <dgm:spPr/>
      <dgm:t>
        <a:bodyPr/>
        <a:lstStyle/>
        <a:p>
          <a:endParaRPr lang="en-US"/>
        </a:p>
      </dgm:t>
    </dgm:pt>
    <dgm:pt modelId="{0D3C275D-7FE8-4806-8BA4-15147E8522D1}" type="sibTrans" cxnId="{0D432FD9-177C-4CED-ACF3-3FB0818BFA1C}">
      <dgm:prSet/>
      <dgm:spPr/>
      <dgm:t>
        <a:bodyPr/>
        <a:lstStyle/>
        <a:p>
          <a:endParaRPr lang="en-US"/>
        </a:p>
      </dgm:t>
    </dgm:pt>
    <dgm:pt modelId="{D51280F8-B564-4CB3-A9D8-A97FF1610BF7}">
      <dgm:prSet phldrT="[Text]"/>
      <dgm:spPr/>
      <dgm:t>
        <a:bodyPr/>
        <a:lstStyle/>
        <a:p>
          <a:r>
            <a:rPr lang="en-US" dirty="0" smtClean="0"/>
            <a:t>Zinc chloride</a:t>
          </a:r>
          <a:endParaRPr lang="en-US" dirty="0"/>
        </a:p>
      </dgm:t>
    </dgm:pt>
    <dgm:pt modelId="{7CD4BA49-FEB5-4D37-9719-0C7EB4C7D2C9}" type="parTrans" cxnId="{2F58839C-1F4A-4274-81E5-E2E685653E80}">
      <dgm:prSet/>
      <dgm:spPr/>
      <dgm:t>
        <a:bodyPr/>
        <a:lstStyle/>
        <a:p>
          <a:endParaRPr lang="en-US"/>
        </a:p>
      </dgm:t>
    </dgm:pt>
    <dgm:pt modelId="{098B7A24-225E-486E-A54A-91D80B1A6712}" type="sibTrans" cxnId="{2F58839C-1F4A-4274-81E5-E2E685653E80}">
      <dgm:prSet/>
      <dgm:spPr/>
      <dgm:t>
        <a:bodyPr/>
        <a:lstStyle/>
        <a:p>
          <a:endParaRPr lang="en-US"/>
        </a:p>
      </dgm:t>
    </dgm:pt>
    <dgm:pt modelId="{52E6915D-30ED-4CCC-8EE6-501C83BBE00D}">
      <dgm:prSet phldrT="[Text]"/>
      <dgm:spPr/>
      <dgm:t>
        <a:bodyPr/>
        <a:lstStyle/>
        <a:p>
          <a:r>
            <a:rPr lang="en-US" dirty="0" smtClean="0"/>
            <a:t>Rechargeable</a:t>
          </a:r>
          <a:endParaRPr lang="en-US" dirty="0"/>
        </a:p>
      </dgm:t>
    </dgm:pt>
    <dgm:pt modelId="{29DDB7C0-5D00-4A90-A5F0-6BA7F1392E5A}" type="parTrans" cxnId="{14E0B6D9-1937-4F1C-88DC-2CB384457E9A}">
      <dgm:prSet/>
      <dgm:spPr/>
      <dgm:t>
        <a:bodyPr/>
        <a:lstStyle/>
        <a:p>
          <a:endParaRPr lang="en-US"/>
        </a:p>
      </dgm:t>
    </dgm:pt>
    <dgm:pt modelId="{CEE5465E-A04A-4CD6-A8C4-95722604C66F}" type="sibTrans" cxnId="{14E0B6D9-1937-4F1C-88DC-2CB384457E9A}">
      <dgm:prSet/>
      <dgm:spPr/>
      <dgm:t>
        <a:bodyPr/>
        <a:lstStyle/>
        <a:p>
          <a:endParaRPr lang="en-US"/>
        </a:p>
      </dgm:t>
    </dgm:pt>
    <dgm:pt modelId="{F4E49BD7-BB05-427F-A34C-0CD9E7C43FC9}">
      <dgm:prSet phldrT="[Text]"/>
      <dgm:spPr/>
      <dgm:t>
        <a:bodyPr/>
        <a:lstStyle/>
        <a:p>
          <a:r>
            <a:rPr lang="en-US" dirty="0" smtClean="0"/>
            <a:t>Lead-acid</a:t>
          </a:r>
          <a:endParaRPr lang="en-US" dirty="0"/>
        </a:p>
      </dgm:t>
    </dgm:pt>
    <dgm:pt modelId="{0FCA5F44-9CC7-42D7-860F-AB8E13329091}" type="parTrans" cxnId="{F5CE0767-A53C-493A-BE20-2D281313CCB5}">
      <dgm:prSet/>
      <dgm:spPr/>
      <dgm:t>
        <a:bodyPr/>
        <a:lstStyle/>
        <a:p>
          <a:endParaRPr lang="en-US"/>
        </a:p>
      </dgm:t>
    </dgm:pt>
    <dgm:pt modelId="{13376FF2-E6F5-4497-A40D-56A286DB22B5}" type="sibTrans" cxnId="{F5CE0767-A53C-493A-BE20-2D281313CCB5}">
      <dgm:prSet/>
      <dgm:spPr/>
      <dgm:t>
        <a:bodyPr/>
        <a:lstStyle/>
        <a:p>
          <a:endParaRPr lang="en-US"/>
        </a:p>
      </dgm:t>
    </dgm:pt>
    <dgm:pt modelId="{36D28D12-4DE2-41F7-A735-BD918BF71961}">
      <dgm:prSet phldrT="[Text]"/>
      <dgm:spPr/>
      <dgm:t>
        <a:bodyPr/>
        <a:lstStyle/>
        <a:p>
          <a:r>
            <a:rPr lang="en-US" dirty="0" smtClean="0"/>
            <a:t>Nickel cadmium</a:t>
          </a:r>
          <a:endParaRPr lang="en-US" dirty="0"/>
        </a:p>
      </dgm:t>
    </dgm:pt>
    <dgm:pt modelId="{DFE37EFD-7364-4BC1-AAF3-5E4B93D8FAAC}" type="parTrans" cxnId="{6F6D8669-53C8-4ED0-84CF-D6BAE4D9844C}">
      <dgm:prSet/>
      <dgm:spPr/>
      <dgm:t>
        <a:bodyPr/>
        <a:lstStyle/>
        <a:p>
          <a:endParaRPr lang="en-US"/>
        </a:p>
      </dgm:t>
    </dgm:pt>
    <dgm:pt modelId="{FA4353E2-6200-4F06-B5A0-A4170786D014}" type="sibTrans" cxnId="{6F6D8669-53C8-4ED0-84CF-D6BAE4D9844C}">
      <dgm:prSet/>
      <dgm:spPr/>
      <dgm:t>
        <a:bodyPr/>
        <a:lstStyle/>
        <a:p>
          <a:endParaRPr lang="en-US"/>
        </a:p>
      </dgm:t>
    </dgm:pt>
    <dgm:pt modelId="{1E6E2F82-FF17-48F8-91FD-3238E1AEF59C}">
      <dgm:prSet phldrT="[Text]"/>
      <dgm:spPr/>
      <dgm:t>
        <a:bodyPr/>
        <a:lstStyle/>
        <a:p>
          <a:r>
            <a:rPr lang="en-US" dirty="0" smtClean="0"/>
            <a:t>Nickel hydride</a:t>
          </a:r>
          <a:endParaRPr lang="en-US" dirty="0"/>
        </a:p>
      </dgm:t>
    </dgm:pt>
    <dgm:pt modelId="{D18F43CB-0694-4602-B7ED-0B9F46F7B487}" type="parTrans" cxnId="{45A371B2-ED46-4299-BC29-0D3E0FE76585}">
      <dgm:prSet/>
      <dgm:spPr/>
      <dgm:t>
        <a:bodyPr/>
        <a:lstStyle/>
        <a:p>
          <a:endParaRPr lang="en-US"/>
        </a:p>
      </dgm:t>
    </dgm:pt>
    <dgm:pt modelId="{3F977E2B-7086-4C57-9923-38FB60F0ED8F}" type="sibTrans" cxnId="{45A371B2-ED46-4299-BC29-0D3E0FE76585}">
      <dgm:prSet/>
      <dgm:spPr/>
      <dgm:t>
        <a:bodyPr/>
        <a:lstStyle/>
        <a:p>
          <a:endParaRPr lang="en-US"/>
        </a:p>
      </dgm:t>
    </dgm:pt>
    <dgm:pt modelId="{EC12D4BF-45DD-4E1D-ADFA-A4C4C41700D3}">
      <dgm:prSet phldrT="[Text]"/>
      <dgm:spPr/>
      <dgm:t>
        <a:bodyPr/>
        <a:lstStyle/>
        <a:p>
          <a:r>
            <a:rPr lang="en-US" dirty="0" smtClean="0"/>
            <a:t>Sealed Maintenance Free(SMF)</a:t>
          </a:r>
          <a:endParaRPr lang="en-US" dirty="0"/>
        </a:p>
      </dgm:t>
    </dgm:pt>
    <dgm:pt modelId="{C180E91E-7411-4CE0-AFC0-D96B181537CB}" type="parTrans" cxnId="{A032E5CD-F4A3-4662-B264-C4B378B38645}">
      <dgm:prSet/>
      <dgm:spPr/>
      <dgm:t>
        <a:bodyPr/>
        <a:lstStyle/>
        <a:p>
          <a:endParaRPr lang="en-US"/>
        </a:p>
      </dgm:t>
    </dgm:pt>
    <dgm:pt modelId="{A806DDFB-C67E-43D1-BEE5-7EC4003CB8EE}" type="sibTrans" cxnId="{A032E5CD-F4A3-4662-B264-C4B378B38645}">
      <dgm:prSet/>
      <dgm:spPr/>
      <dgm:t>
        <a:bodyPr/>
        <a:lstStyle/>
        <a:p>
          <a:endParaRPr lang="en-US"/>
        </a:p>
      </dgm:t>
    </dgm:pt>
    <dgm:pt modelId="{1170AAA5-2BB3-4926-83DA-55673408FB02}" type="pres">
      <dgm:prSet presAssocID="{381347D3-675F-4BFA-A371-89EE8DF81B1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81B44E-2147-4A87-8C3E-8156A6B0ECD7}" type="pres">
      <dgm:prSet presAssocID="{381347D3-675F-4BFA-A371-89EE8DF81B14}" presName="hierFlow" presStyleCnt="0"/>
      <dgm:spPr/>
    </dgm:pt>
    <dgm:pt modelId="{681B6D35-3302-4988-9E93-C024339A6A45}" type="pres">
      <dgm:prSet presAssocID="{381347D3-675F-4BFA-A371-89EE8DF81B1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8C8FC3F-DAF8-4F79-8BC0-9507159B3E0C}" type="pres">
      <dgm:prSet presAssocID="{EE4CCC44-C87D-4BB6-B07E-6211418D18AF}" presName="Name14" presStyleCnt="0"/>
      <dgm:spPr/>
    </dgm:pt>
    <dgm:pt modelId="{B9A2835F-98CD-4241-A703-CD11A0513689}" type="pres">
      <dgm:prSet presAssocID="{EE4CCC44-C87D-4BB6-B07E-6211418D18AF}" presName="level1Shape" presStyleLbl="node0" presStyleIdx="0" presStyleCnt="1" custLinFactX="11298" custLinFactNeighborX="100000" custLinFactNeighborY="-89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B99FC3-CD14-4158-B735-3858554266F9}" type="pres">
      <dgm:prSet presAssocID="{EE4CCC44-C87D-4BB6-B07E-6211418D18AF}" presName="hierChild2" presStyleCnt="0"/>
      <dgm:spPr/>
    </dgm:pt>
    <dgm:pt modelId="{4F4A768F-355C-409E-8077-DBD7FED55AA6}" type="pres">
      <dgm:prSet presAssocID="{FAD3F541-E857-4B4D-920B-01BC5C34F2EA}" presName="Name19" presStyleLbl="parChTrans1D2" presStyleIdx="0" presStyleCnt="2"/>
      <dgm:spPr/>
      <dgm:t>
        <a:bodyPr/>
        <a:lstStyle/>
        <a:p>
          <a:endParaRPr lang="en-US"/>
        </a:p>
      </dgm:t>
    </dgm:pt>
    <dgm:pt modelId="{C43BB558-1CFE-483E-9F1F-3F8E3DC8099E}" type="pres">
      <dgm:prSet presAssocID="{DA1295E4-73E5-4D2E-8D37-36969F57E2E3}" presName="Name21" presStyleCnt="0"/>
      <dgm:spPr/>
    </dgm:pt>
    <dgm:pt modelId="{8E584201-FA5F-4A10-B69B-31B0EA4732F2}" type="pres">
      <dgm:prSet presAssocID="{DA1295E4-73E5-4D2E-8D37-36969F57E2E3}" presName="level2Shape" presStyleLbl="node2" presStyleIdx="0" presStyleCnt="2" custLinFactNeighborX="56586" custLinFactNeighborY="-35333"/>
      <dgm:spPr/>
      <dgm:t>
        <a:bodyPr/>
        <a:lstStyle/>
        <a:p>
          <a:endParaRPr lang="en-US"/>
        </a:p>
      </dgm:t>
    </dgm:pt>
    <dgm:pt modelId="{63505660-7CBD-4635-AC21-09FA6393B6B7}" type="pres">
      <dgm:prSet presAssocID="{DA1295E4-73E5-4D2E-8D37-36969F57E2E3}" presName="hierChild3" presStyleCnt="0"/>
      <dgm:spPr/>
    </dgm:pt>
    <dgm:pt modelId="{5A4D925F-2A15-4EA0-8E6C-CFDAABE5AED8}" type="pres">
      <dgm:prSet presAssocID="{7CD4BA49-FEB5-4D37-9719-0C7EB4C7D2C9}" presName="Name19" presStyleLbl="parChTrans1D3" presStyleIdx="0" presStyleCnt="5"/>
      <dgm:spPr/>
      <dgm:t>
        <a:bodyPr/>
        <a:lstStyle/>
        <a:p>
          <a:endParaRPr lang="en-US"/>
        </a:p>
      </dgm:t>
    </dgm:pt>
    <dgm:pt modelId="{AE6C3FCC-77F3-405D-8593-7C154550D230}" type="pres">
      <dgm:prSet presAssocID="{D51280F8-B564-4CB3-A9D8-A97FF1610BF7}" presName="Name21" presStyleCnt="0"/>
      <dgm:spPr/>
    </dgm:pt>
    <dgm:pt modelId="{753AB960-6736-47A0-84C3-EEF7FDEB3802}" type="pres">
      <dgm:prSet presAssocID="{D51280F8-B564-4CB3-A9D8-A97FF1610BF7}" presName="level2Shape" presStyleLbl="node3" presStyleIdx="0" presStyleCnt="5"/>
      <dgm:spPr/>
      <dgm:t>
        <a:bodyPr/>
        <a:lstStyle/>
        <a:p>
          <a:endParaRPr lang="en-US"/>
        </a:p>
      </dgm:t>
    </dgm:pt>
    <dgm:pt modelId="{833E1615-40F1-447A-9909-D512FDA43F0F}" type="pres">
      <dgm:prSet presAssocID="{D51280F8-B564-4CB3-A9D8-A97FF1610BF7}" presName="hierChild3" presStyleCnt="0"/>
      <dgm:spPr/>
    </dgm:pt>
    <dgm:pt modelId="{E8CA0E9B-4F91-488A-919B-58BB5D0A1B48}" type="pres">
      <dgm:prSet presAssocID="{29DDB7C0-5D00-4A90-A5F0-6BA7F1392E5A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0C2FDE0-F087-410E-94F2-86626ECE521A}" type="pres">
      <dgm:prSet presAssocID="{52E6915D-30ED-4CCC-8EE6-501C83BBE00D}" presName="Name21" presStyleCnt="0"/>
      <dgm:spPr/>
    </dgm:pt>
    <dgm:pt modelId="{E5A02057-5475-4764-8CF6-F13D87CE7B96}" type="pres">
      <dgm:prSet presAssocID="{52E6915D-30ED-4CCC-8EE6-501C83BBE00D}" presName="level2Shape" presStyleLbl="node2" presStyleIdx="1" presStyleCnt="2" custLinFactNeighborX="47061" custLinFactNeighborY="-35333"/>
      <dgm:spPr/>
      <dgm:t>
        <a:bodyPr/>
        <a:lstStyle/>
        <a:p>
          <a:endParaRPr lang="en-US"/>
        </a:p>
      </dgm:t>
    </dgm:pt>
    <dgm:pt modelId="{088FD167-BEE4-4F5C-8187-C3344C3B326E}" type="pres">
      <dgm:prSet presAssocID="{52E6915D-30ED-4CCC-8EE6-501C83BBE00D}" presName="hierChild3" presStyleCnt="0"/>
      <dgm:spPr/>
    </dgm:pt>
    <dgm:pt modelId="{044E8287-0B59-4D1D-9E32-CA298E8F51AA}" type="pres">
      <dgm:prSet presAssocID="{0FCA5F44-9CC7-42D7-860F-AB8E13329091}" presName="Name19" presStyleLbl="parChTrans1D3" presStyleIdx="1" presStyleCnt="5"/>
      <dgm:spPr/>
      <dgm:t>
        <a:bodyPr/>
        <a:lstStyle/>
        <a:p>
          <a:endParaRPr lang="en-US"/>
        </a:p>
      </dgm:t>
    </dgm:pt>
    <dgm:pt modelId="{6141739F-E728-45D9-BB4D-ABF5BC92DD2B}" type="pres">
      <dgm:prSet presAssocID="{F4E49BD7-BB05-427F-A34C-0CD9E7C43FC9}" presName="Name21" presStyleCnt="0"/>
      <dgm:spPr/>
    </dgm:pt>
    <dgm:pt modelId="{BC9526F5-7B02-44E9-BA4E-3B8239FF12CC}" type="pres">
      <dgm:prSet presAssocID="{F4E49BD7-BB05-427F-A34C-0CD9E7C43FC9}" presName="level2Shape" presStyleLbl="node3" presStyleIdx="1" presStyleCnt="5"/>
      <dgm:spPr/>
      <dgm:t>
        <a:bodyPr/>
        <a:lstStyle/>
        <a:p>
          <a:endParaRPr lang="en-US"/>
        </a:p>
      </dgm:t>
    </dgm:pt>
    <dgm:pt modelId="{911E3870-EB34-414E-9237-93BD84400D29}" type="pres">
      <dgm:prSet presAssocID="{F4E49BD7-BB05-427F-A34C-0CD9E7C43FC9}" presName="hierChild3" presStyleCnt="0"/>
      <dgm:spPr/>
    </dgm:pt>
    <dgm:pt modelId="{E4A0F470-E9CB-4BE5-915B-140D1B5BF849}" type="pres">
      <dgm:prSet presAssocID="{DFE37EFD-7364-4BC1-AAF3-5E4B93D8FAAC}" presName="Name19" presStyleLbl="parChTrans1D3" presStyleIdx="2" presStyleCnt="5"/>
      <dgm:spPr/>
      <dgm:t>
        <a:bodyPr/>
        <a:lstStyle/>
        <a:p>
          <a:endParaRPr lang="en-US"/>
        </a:p>
      </dgm:t>
    </dgm:pt>
    <dgm:pt modelId="{7399E1EC-A2AD-4AB9-B126-91CA838147AA}" type="pres">
      <dgm:prSet presAssocID="{36D28D12-4DE2-41F7-A735-BD918BF71961}" presName="Name21" presStyleCnt="0"/>
      <dgm:spPr/>
    </dgm:pt>
    <dgm:pt modelId="{816A3374-0914-4C59-A9E7-9EAB10624C91}" type="pres">
      <dgm:prSet presAssocID="{36D28D12-4DE2-41F7-A735-BD918BF71961}" presName="level2Shape" presStyleLbl="node3" presStyleIdx="2" presStyleCnt="5"/>
      <dgm:spPr/>
      <dgm:t>
        <a:bodyPr/>
        <a:lstStyle/>
        <a:p>
          <a:endParaRPr lang="en-US"/>
        </a:p>
      </dgm:t>
    </dgm:pt>
    <dgm:pt modelId="{A22862CD-3671-4D16-AF00-9E159B928720}" type="pres">
      <dgm:prSet presAssocID="{36D28D12-4DE2-41F7-A735-BD918BF71961}" presName="hierChild3" presStyleCnt="0"/>
      <dgm:spPr/>
    </dgm:pt>
    <dgm:pt modelId="{86B21AC4-9700-4F49-BEF2-7A07B0432AFF}" type="pres">
      <dgm:prSet presAssocID="{D18F43CB-0694-4602-B7ED-0B9F46F7B487}" presName="Name19" presStyleLbl="parChTrans1D3" presStyleIdx="3" presStyleCnt="5"/>
      <dgm:spPr/>
      <dgm:t>
        <a:bodyPr/>
        <a:lstStyle/>
        <a:p>
          <a:endParaRPr lang="en-US"/>
        </a:p>
      </dgm:t>
    </dgm:pt>
    <dgm:pt modelId="{1F37AD16-6EED-4A47-A295-5EC11B9316BE}" type="pres">
      <dgm:prSet presAssocID="{1E6E2F82-FF17-48F8-91FD-3238E1AEF59C}" presName="Name21" presStyleCnt="0"/>
      <dgm:spPr/>
    </dgm:pt>
    <dgm:pt modelId="{D873AE15-F091-49C1-9421-699EE3E10952}" type="pres">
      <dgm:prSet presAssocID="{1E6E2F82-FF17-48F8-91FD-3238E1AEF59C}" presName="level2Shape" presStyleLbl="node3" presStyleIdx="3" presStyleCnt="5"/>
      <dgm:spPr/>
      <dgm:t>
        <a:bodyPr/>
        <a:lstStyle/>
        <a:p>
          <a:endParaRPr lang="en-US"/>
        </a:p>
      </dgm:t>
    </dgm:pt>
    <dgm:pt modelId="{455ABA10-1F4E-4AF1-B4C1-77A9E26B9316}" type="pres">
      <dgm:prSet presAssocID="{1E6E2F82-FF17-48F8-91FD-3238E1AEF59C}" presName="hierChild3" presStyleCnt="0"/>
      <dgm:spPr/>
    </dgm:pt>
    <dgm:pt modelId="{2898252B-592E-4E38-B583-4DA4B3EE16DB}" type="pres">
      <dgm:prSet presAssocID="{C180E91E-7411-4CE0-AFC0-D96B181537CB}" presName="Name19" presStyleLbl="parChTrans1D3" presStyleIdx="4" presStyleCnt="5"/>
      <dgm:spPr/>
      <dgm:t>
        <a:bodyPr/>
        <a:lstStyle/>
        <a:p>
          <a:endParaRPr lang="en-US"/>
        </a:p>
      </dgm:t>
    </dgm:pt>
    <dgm:pt modelId="{31E8A99E-28D4-46EA-9221-C9E57D59EE8E}" type="pres">
      <dgm:prSet presAssocID="{EC12D4BF-45DD-4E1D-ADFA-A4C4C41700D3}" presName="Name21" presStyleCnt="0"/>
      <dgm:spPr/>
    </dgm:pt>
    <dgm:pt modelId="{F60EABAE-6EE5-42C4-AF25-EC5E7AE377B0}" type="pres">
      <dgm:prSet presAssocID="{EC12D4BF-45DD-4E1D-ADFA-A4C4C41700D3}" presName="level2Shape" presStyleLbl="node3" presStyleIdx="4" presStyleCnt="5"/>
      <dgm:spPr/>
      <dgm:t>
        <a:bodyPr/>
        <a:lstStyle/>
        <a:p>
          <a:endParaRPr lang="en-US"/>
        </a:p>
      </dgm:t>
    </dgm:pt>
    <dgm:pt modelId="{455D2B61-D5E9-4537-8CDC-719D771E9319}" type="pres">
      <dgm:prSet presAssocID="{EC12D4BF-45DD-4E1D-ADFA-A4C4C41700D3}" presName="hierChild3" presStyleCnt="0"/>
      <dgm:spPr/>
    </dgm:pt>
    <dgm:pt modelId="{1EB4DBF0-831E-40A2-A6FE-ACE3A5D0BD37}" type="pres">
      <dgm:prSet presAssocID="{381347D3-675F-4BFA-A371-89EE8DF81B14}" presName="bgShapesFlow" presStyleCnt="0"/>
      <dgm:spPr/>
    </dgm:pt>
  </dgm:ptLst>
  <dgm:cxnLst>
    <dgm:cxn modelId="{A032E5CD-F4A3-4662-B264-C4B378B38645}" srcId="{52E6915D-30ED-4CCC-8EE6-501C83BBE00D}" destId="{EC12D4BF-45DD-4E1D-ADFA-A4C4C41700D3}" srcOrd="3" destOrd="0" parTransId="{C180E91E-7411-4CE0-AFC0-D96B181537CB}" sibTransId="{A806DDFB-C67E-43D1-BEE5-7EC4003CB8EE}"/>
    <dgm:cxn modelId="{6F6D8669-53C8-4ED0-84CF-D6BAE4D9844C}" srcId="{52E6915D-30ED-4CCC-8EE6-501C83BBE00D}" destId="{36D28D12-4DE2-41F7-A735-BD918BF71961}" srcOrd="1" destOrd="0" parTransId="{DFE37EFD-7364-4BC1-AAF3-5E4B93D8FAAC}" sibTransId="{FA4353E2-6200-4F06-B5A0-A4170786D014}"/>
    <dgm:cxn modelId="{758E562E-92A9-4036-A569-009928BE4467}" type="presOf" srcId="{EC12D4BF-45DD-4E1D-ADFA-A4C4C41700D3}" destId="{F60EABAE-6EE5-42C4-AF25-EC5E7AE377B0}" srcOrd="0" destOrd="0" presId="urn:microsoft.com/office/officeart/2005/8/layout/hierarchy6"/>
    <dgm:cxn modelId="{F5CE0767-A53C-493A-BE20-2D281313CCB5}" srcId="{52E6915D-30ED-4CCC-8EE6-501C83BBE00D}" destId="{F4E49BD7-BB05-427F-A34C-0CD9E7C43FC9}" srcOrd="0" destOrd="0" parTransId="{0FCA5F44-9CC7-42D7-860F-AB8E13329091}" sibTransId="{13376FF2-E6F5-4497-A40D-56A286DB22B5}"/>
    <dgm:cxn modelId="{24224EDE-3C7D-4C6F-AC27-D761DBD59DE7}" type="presOf" srcId="{F4E49BD7-BB05-427F-A34C-0CD9E7C43FC9}" destId="{BC9526F5-7B02-44E9-BA4E-3B8239FF12CC}" srcOrd="0" destOrd="0" presId="urn:microsoft.com/office/officeart/2005/8/layout/hierarchy6"/>
    <dgm:cxn modelId="{504915D8-A555-477A-B0E7-0385D75EF16F}" type="presOf" srcId="{29DDB7C0-5D00-4A90-A5F0-6BA7F1392E5A}" destId="{E8CA0E9B-4F91-488A-919B-58BB5D0A1B48}" srcOrd="0" destOrd="0" presId="urn:microsoft.com/office/officeart/2005/8/layout/hierarchy6"/>
    <dgm:cxn modelId="{D584F3D6-D950-4EF1-893D-B16CF9115CC6}" type="presOf" srcId="{DFE37EFD-7364-4BC1-AAF3-5E4B93D8FAAC}" destId="{E4A0F470-E9CB-4BE5-915B-140D1B5BF849}" srcOrd="0" destOrd="0" presId="urn:microsoft.com/office/officeart/2005/8/layout/hierarchy6"/>
    <dgm:cxn modelId="{8359DF24-3B8C-498A-B0AE-D24E9DDD19BF}" type="presOf" srcId="{D51280F8-B564-4CB3-A9D8-A97FF1610BF7}" destId="{753AB960-6736-47A0-84C3-EEF7FDEB3802}" srcOrd="0" destOrd="0" presId="urn:microsoft.com/office/officeart/2005/8/layout/hierarchy6"/>
    <dgm:cxn modelId="{45A371B2-ED46-4299-BC29-0D3E0FE76585}" srcId="{52E6915D-30ED-4CCC-8EE6-501C83BBE00D}" destId="{1E6E2F82-FF17-48F8-91FD-3238E1AEF59C}" srcOrd="2" destOrd="0" parTransId="{D18F43CB-0694-4602-B7ED-0B9F46F7B487}" sibTransId="{3F977E2B-7086-4C57-9923-38FB60F0ED8F}"/>
    <dgm:cxn modelId="{1A21030A-6A25-4463-8115-33A3E9121263}" type="presOf" srcId="{1E6E2F82-FF17-48F8-91FD-3238E1AEF59C}" destId="{D873AE15-F091-49C1-9421-699EE3E10952}" srcOrd="0" destOrd="0" presId="urn:microsoft.com/office/officeart/2005/8/layout/hierarchy6"/>
    <dgm:cxn modelId="{57A3287C-B6BE-4672-874C-3B0960134343}" type="presOf" srcId="{DA1295E4-73E5-4D2E-8D37-36969F57E2E3}" destId="{8E584201-FA5F-4A10-B69B-31B0EA4732F2}" srcOrd="0" destOrd="0" presId="urn:microsoft.com/office/officeart/2005/8/layout/hierarchy6"/>
    <dgm:cxn modelId="{846359A0-5BC9-404D-9D43-77D85337E1AE}" type="presOf" srcId="{7CD4BA49-FEB5-4D37-9719-0C7EB4C7D2C9}" destId="{5A4D925F-2A15-4EA0-8E6C-CFDAABE5AED8}" srcOrd="0" destOrd="0" presId="urn:microsoft.com/office/officeart/2005/8/layout/hierarchy6"/>
    <dgm:cxn modelId="{4DDA0E3D-1D41-46A2-8E56-01CB6ECBF65F}" type="presOf" srcId="{381347D3-675F-4BFA-A371-89EE8DF81B14}" destId="{1170AAA5-2BB3-4926-83DA-55673408FB02}" srcOrd="0" destOrd="0" presId="urn:microsoft.com/office/officeart/2005/8/layout/hierarchy6"/>
    <dgm:cxn modelId="{69A62C6D-7562-4878-8E74-42D995D651E7}" type="presOf" srcId="{0FCA5F44-9CC7-42D7-860F-AB8E13329091}" destId="{044E8287-0B59-4D1D-9E32-CA298E8F51AA}" srcOrd="0" destOrd="0" presId="urn:microsoft.com/office/officeart/2005/8/layout/hierarchy6"/>
    <dgm:cxn modelId="{2F58839C-1F4A-4274-81E5-E2E685653E80}" srcId="{DA1295E4-73E5-4D2E-8D37-36969F57E2E3}" destId="{D51280F8-B564-4CB3-A9D8-A97FF1610BF7}" srcOrd="0" destOrd="0" parTransId="{7CD4BA49-FEB5-4D37-9719-0C7EB4C7D2C9}" sibTransId="{098B7A24-225E-486E-A54A-91D80B1A6712}"/>
    <dgm:cxn modelId="{0D432FD9-177C-4CED-ACF3-3FB0818BFA1C}" srcId="{EE4CCC44-C87D-4BB6-B07E-6211418D18AF}" destId="{DA1295E4-73E5-4D2E-8D37-36969F57E2E3}" srcOrd="0" destOrd="0" parTransId="{FAD3F541-E857-4B4D-920B-01BC5C34F2EA}" sibTransId="{0D3C275D-7FE8-4806-8BA4-15147E8522D1}"/>
    <dgm:cxn modelId="{E7ECF9F4-2268-4A9F-B312-5E18F1A5F7E3}" type="presOf" srcId="{FAD3F541-E857-4B4D-920B-01BC5C34F2EA}" destId="{4F4A768F-355C-409E-8077-DBD7FED55AA6}" srcOrd="0" destOrd="0" presId="urn:microsoft.com/office/officeart/2005/8/layout/hierarchy6"/>
    <dgm:cxn modelId="{E026E645-4AAC-4A96-A688-3C17BE175925}" type="presOf" srcId="{36D28D12-4DE2-41F7-A735-BD918BF71961}" destId="{816A3374-0914-4C59-A9E7-9EAB10624C91}" srcOrd="0" destOrd="0" presId="urn:microsoft.com/office/officeart/2005/8/layout/hierarchy6"/>
    <dgm:cxn modelId="{A71FAF43-3433-419F-AF27-860BDF389206}" type="presOf" srcId="{D18F43CB-0694-4602-B7ED-0B9F46F7B487}" destId="{86B21AC4-9700-4F49-BEF2-7A07B0432AFF}" srcOrd="0" destOrd="0" presId="urn:microsoft.com/office/officeart/2005/8/layout/hierarchy6"/>
    <dgm:cxn modelId="{FE4B039A-45E5-4FC4-98EB-E9F63E5625F7}" type="presOf" srcId="{52E6915D-30ED-4CCC-8EE6-501C83BBE00D}" destId="{E5A02057-5475-4764-8CF6-F13D87CE7B96}" srcOrd="0" destOrd="0" presId="urn:microsoft.com/office/officeart/2005/8/layout/hierarchy6"/>
    <dgm:cxn modelId="{E5CF1AE0-426C-45F3-BC13-EBB2B76B34B7}" srcId="{381347D3-675F-4BFA-A371-89EE8DF81B14}" destId="{EE4CCC44-C87D-4BB6-B07E-6211418D18AF}" srcOrd="0" destOrd="0" parTransId="{F1DC7EB3-2C00-4583-A7AF-156040F6CA9D}" sibTransId="{AA72930A-2A1A-4380-86C0-484E6AD6EBD4}"/>
    <dgm:cxn modelId="{C6C7B35C-EFC7-47AD-90E5-9AE47DDBEB17}" type="presOf" srcId="{EE4CCC44-C87D-4BB6-B07E-6211418D18AF}" destId="{B9A2835F-98CD-4241-A703-CD11A0513689}" srcOrd="0" destOrd="0" presId="urn:microsoft.com/office/officeart/2005/8/layout/hierarchy6"/>
    <dgm:cxn modelId="{14E0B6D9-1937-4F1C-88DC-2CB384457E9A}" srcId="{EE4CCC44-C87D-4BB6-B07E-6211418D18AF}" destId="{52E6915D-30ED-4CCC-8EE6-501C83BBE00D}" srcOrd="1" destOrd="0" parTransId="{29DDB7C0-5D00-4A90-A5F0-6BA7F1392E5A}" sibTransId="{CEE5465E-A04A-4CD6-A8C4-95722604C66F}"/>
    <dgm:cxn modelId="{E033C521-24C8-450B-8EFD-D837EFC15C4A}" type="presOf" srcId="{C180E91E-7411-4CE0-AFC0-D96B181537CB}" destId="{2898252B-592E-4E38-B583-4DA4B3EE16DB}" srcOrd="0" destOrd="0" presId="urn:microsoft.com/office/officeart/2005/8/layout/hierarchy6"/>
    <dgm:cxn modelId="{D6B5C221-6A03-43CC-AB25-9379969FEBAA}" type="presParOf" srcId="{1170AAA5-2BB3-4926-83DA-55673408FB02}" destId="{0281B44E-2147-4A87-8C3E-8156A6B0ECD7}" srcOrd="0" destOrd="0" presId="urn:microsoft.com/office/officeart/2005/8/layout/hierarchy6"/>
    <dgm:cxn modelId="{169F5BBA-2B1D-494A-9B0D-E4DE92D21CB2}" type="presParOf" srcId="{0281B44E-2147-4A87-8C3E-8156A6B0ECD7}" destId="{681B6D35-3302-4988-9E93-C024339A6A45}" srcOrd="0" destOrd="0" presId="urn:microsoft.com/office/officeart/2005/8/layout/hierarchy6"/>
    <dgm:cxn modelId="{4F682D3B-AD19-45C9-A3DE-C9BA990B9992}" type="presParOf" srcId="{681B6D35-3302-4988-9E93-C024339A6A45}" destId="{08C8FC3F-DAF8-4F79-8BC0-9507159B3E0C}" srcOrd="0" destOrd="0" presId="urn:microsoft.com/office/officeart/2005/8/layout/hierarchy6"/>
    <dgm:cxn modelId="{0DFF51ED-AA7A-4EFC-B333-66C0F2DA2BC4}" type="presParOf" srcId="{08C8FC3F-DAF8-4F79-8BC0-9507159B3E0C}" destId="{B9A2835F-98CD-4241-A703-CD11A0513689}" srcOrd="0" destOrd="0" presId="urn:microsoft.com/office/officeart/2005/8/layout/hierarchy6"/>
    <dgm:cxn modelId="{2D36F31F-F67B-4492-8248-D09F1CDEDC82}" type="presParOf" srcId="{08C8FC3F-DAF8-4F79-8BC0-9507159B3E0C}" destId="{71B99FC3-CD14-4158-B735-3858554266F9}" srcOrd="1" destOrd="0" presId="urn:microsoft.com/office/officeart/2005/8/layout/hierarchy6"/>
    <dgm:cxn modelId="{0F805041-2231-415E-AD49-BDDCB50781B1}" type="presParOf" srcId="{71B99FC3-CD14-4158-B735-3858554266F9}" destId="{4F4A768F-355C-409E-8077-DBD7FED55AA6}" srcOrd="0" destOrd="0" presId="urn:microsoft.com/office/officeart/2005/8/layout/hierarchy6"/>
    <dgm:cxn modelId="{6EFE7E28-829C-403C-B460-B5FDBB2E81D7}" type="presParOf" srcId="{71B99FC3-CD14-4158-B735-3858554266F9}" destId="{C43BB558-1CFE-483E-9F1F-3F8E3DC8099E}" srcOrd="1" destOrd="0" presId="urn:microsoft.com/office/officeart/2005/8/layout/hierarchy6"/>
    <dgm:cxn modelId="{97371E06-D169-4248-B755-5D79A92684EE}" type="presParOf" srcId="{C43BB558-1CFE-483E-9F1F-3F8E3DC8099E}" destId="{8E584201-FA5F-4A10-B69B-31B0EA4732F2}" srcOrd="0" destOrd="0" presId="urn:microsoft.com/office/officeart/2005/8/layout/hierarchy6"/>
    <dgm:cxn modelId="{1F5E58FC-1559-48AF-B97B-A12FCD426AAC}" type="presParOf" srcId="{C43BB558-1CFE-483E-9F1F-3F8E3DC8099E}" destId="{63505660-7CBD-4635-AC21-09FA6393B6B7}" srcOrd="1" destOrd="0" presId="urn:microsoft.com/office/officeart/2005/8/layout/hierarchy6"/>
    <dgm:cxn modelId="{0282BCEB-A946-4573-BA36-16647BD181D8}" type="presParOf" srcId="{63505660-7CBD-4635-AC21-09FA6393B6B7}" destId="{5A4D925F-2A15-4EA0-8E6C-CFDAABE5AED8}" srcOrd="0" destOrd="0" presId="urn:microsoft.com/office/officeart/2005/8/layout/hierarchy6"/>
    <dgm:cxn modelId="{DABC230E-1719-434C-B246-FA39DC82BFB7}" type="presParOf" srcId="{63505660-7CBD-4635-AC21-09FA6393B6B7}" destId="{AE6C3FCC-77F3-405D-8593-7C154550D230}" srcOrd="1" destOrd="0" presId="urn:microsoft.com/office/officeart/2005/8/layout/hierarchy6"/>
    <dgm:cxn modelId="{42F7975C-45D9-49B8-A961-A96BE13773B0}" type="presParOf" srcId="{AE6C3FCC-77F3-405D-8593-7C154550D230}" destId="{753AB960-6736-47A0-84C3-EEF7FDEB3802}" srcOrd="0" destOrd="0" presId="urn:microsoft.com/office/officeart/2005/8/layout/hierarchy6"/>
    <dgm:cxn modelId="{B37FE10F-BA4A-446A-9948-D3420E456508}" type="presParOf" srcId="{AE6C3FCC-77F3-405D-8593-7C154550D230}" destId="{833E1615-40F1-447A-9909-D512FDA43F0F}" srcOrd="1" destOrd="0" presId="urn:microsoft.com/office/officeart/2005/8/layout/hierarchy6"/>
    <dgm:cxn modelId="{D3310577-0A73-4FDA-9F52-9E920F89E9CB}" type="presParOf" srcId="{71B99FC3-CD14-4158-B735-3858554266F9}" destId="{E8CA0E9B-4F91-488A-919B-58BB5D0A1B48}" srcOrd="2" destOrd="0" presId="urn:microsoft.com/office/officeart/2005/8/layout/hierarchy6"/>
    <dgm:cxn modelId="{C418CD3D-F787-4859-8502-11D034CA121A}" type="presParOf" srcId="{71B99FC3-CD14-4158-B735-3858554266F9}" destId="{C0C2FDE0-F087-410E-94F2-86626ECE521A}" srcOrd="3" destOrd="0" presId="urn:microsoft.com/office/officeart/2005/8/layout/hierarchy6"/>
    <dgm:cxn modelId="{AC07A8DB-95E0-444D-854C-1D2BA42858C0}" type="presParOf" srcId="{C0C2FDE0-F087-410E-94F2-86626ECE521A}" destId="{E5A02057-5475-4764-8CF6-F13D87CE7B96}" srcOrd="0" destOrd="0" presId="urn:microsoft.com/office/officeart/2005/8/layout/hierarchy6"/>
    <dgm:cxn modelId="{C87EF332-2358-499D-836F-24B6A8386C44}" type="presParOf" srcId="{C0C2FDE0-F087-410E-94F2-86626ECE521A}" destId="{088FD167-BEE4-4F5C-8187-C3344C3B326E}" srcOrd="1" destOrd="0" presId="urn:microsoft.com/office/officeart/2005/8/layout/hierarchy6"/>
    <dgm:cxn modelId="{79C00DB0-7352-48D0-B485-4BA76B15050B}" type="presParOf" srcId="{088FD167-BEE4-4F5C-8187-C3344C3B326E}" destId="{044E8287-0B59-4D1D-9E32-CA298E8F51AA}" srcOrd="0" destOrd="0" presId="urn:microsoft.com/office/officeart/2005/8/layout/hierarchy6"/>
    <dgm:cxn modelId="{0661B695-EC7C-42BC-8097-923DFD5640E7}" type="presParOf" srcId="{088FD167-BEE4-4F5C-8187-C3344C3B326E}" destId="{6141739F-E728-45D9-BB4D-ABF5BC92DD2B}" srcOrd="1" destOrd="0" presId="urn:microsoft.com/office/officeart/2005/8/layout/hierarchy6"/>
    <dgm:cxn modelId="{0C2A5205-8975-4E31-979C-60AB618356B9}" type="presParOf" srcId="{6141739F-E728-45D9-BB4D-ABF5BC92DD2B}" destId="{BC9526F5-7B02-44E9-BA4E-3B8239FF12CC}" srcOrd="0" destOrd="0" presId="urn:microsoft.com/office/officeart/2005/8/layout/hierarchy6"/>
    <dgm:cxn modelId="{9EBD940B-18CD-465E-A70D-C11CE6F35B22}" type="presParOf" srcId="{6141739F-E728-45D9-BB4D-ABF5BC92DD2B}" destId="{911E3870-EB34-414E-9237-93BD84400D29}" srcOrd="1" destOrd="0" presId="urn:microsoft.com/office/officeart/2005/8/layout/hierarchy6"/>
    <dgm:cxn modelId="{8A5D880B-80F5-4D68-BCFF-38613BB91AA6}" type="presParOf" srcId="{088FD167-BEE4-4F5C-8187-C3344C3B326E}" destId="{E4A0F470-E9CB-4BE5-915B-140D1B5BF849}" srcOrd="2" destOrd="0" presId="urn:microsoft.com/office/officeart/2005/8/layout/hierarchy6"/>
    <dgm:cxn modelId="{15810364-90A1-4AD4-888D-9737635DCC83}" type="presParOf" srcId="{088FD167-BEE4-4F5C-8187-C3344C3B326E}" destId="{7399E1EC-A2AD-4AB9-B126-91CA838147AA}" srcOrd="3" destOrd="0" presId="urn:microsoft.com/office/officeart/2005/8/layout/hierarchy6"/>
    <dgm:cxn modelId="{EA903B0F-A97B-4F59-A7AC-B275C7160444}" type="presParOf" srcId="{7399E1EC-A2AD-4AB9-B126-91CA838147AA}" destId="{816A3374-0914-4C59-A9E7-9EAB10624C91}" srcOrd="0" destOrd="0" presId="urn:microsoft.com/office/officeart/2005/8/layout/hierarchy6"/>
    <dgm:cxn modelId="{9F9BA53B-D0CC-49E9-8451-978B897866F2}" type="presParOf" srcId="{7399E1EC-A2AD-4AB9-B126-91CA838147AA}" destId="{A22862CD-3671-4D16-AF00-9E159B928720}" srcOrd="1" destOrd="0" presId="urn:microsoft.com/office/officeart/2005/8/layout/hierarchy6"/>
    <dgm:cxn modelId="{FD4CC7CE-EAC6-47B1-9FAE-5D556D171998}" type="presParOf" srcId="{088FD167-BEE4-4F5C-8187-C3344C3B326E}" destId="{86B21AC4-9700-4F49-BEF2-7A07B0432AFF}" srcOrd="4" destOrd="0" presId="urn:microsoft.com/office/officeart/2005/8/layout/hierarchy6"/>
    <dgm:cxn modelId="{A8E518DE-435A-48D3-B7B4-F8ADF847603C}" type="presParOf" srcId="{088FD167-BEE4-4F5C-8187-C3344C3B326E}" destId="{1F37AD16-6EED-4A47-A295-5EC11B9316BE}" srcOrd="5" destOrd="0" presId="urn:microsoft.com/office/officeart/2005/8/layout/hierarchy6"/>
    <dgm:cxn modelId="{B37A0B94-45F8-43AF-8A04-2107F55DDE19}" type="presParOf" srcId="{1F37AD16-6EED-4A47-A295-5EC11B9316BE}" destId="{D873AE15-F091-49C1-9421-699EE3E10952}" srcOrd="0" destOrd="0" presId="urn:microsoft.com/office/officeart/2005/8/layout/hierarchy6"/>
    <dgm:cxn modelId="{FF7CFD06-05DE-4491-B485-17ADDE5C7918}" type="presParOf" srcId="{1F37AD16-6EED-4A47-A295-5EC11B9316BE}" destId="{455ABA10-1F4E-4AF1-B4C1-77A9E26B9316}" srcOrd="1" destOrd="0" presId="urn:microsoft.com/office/officeart/2005/8/layout/hierarchy6"/>
    <dgm:cxn modelId="{36E26DDD-6EB6-41F1-BF48-8F94BA856B5A}" type="presParOf" srcId="{088FD167-BEE4-4F5C-8187-C3344C3B326E}" destId="{2898252B-592E-4E38-B583-4DA4B3EE16DB}" srcOrd="6" destOrd="0" presId="urn:microsoft.com/office/officeart/2005/8/layout/hierarchy6"/>
    <dgm:cxn modelId="{07A1C7C4-C538-4316-822E-4BB99AEF1F82}" type="presParOf" srcId="{088FD167-BEE4-4F5C-8187-C3344C3B326E}" destId="{31E8A99E-28D4-46EA-9221-C9E57D59EE8E}" srcOrd="7" destOrd="0" presId="urn:microsoft.com/office/officeart/2005/8/layout/hierarchy6"/>
    <dgm:cxn modelId="{BC117DD7-4F2D-459E-B2B2-B2C8B0910104}" type="presParOf" srcId="{31E8A99E-28D4-46EA-9221-C9E57D59EE8E}" destId="{F60EABAE-6EE5-42C4-AF25-EC5E7AE377B0}" srcOrd="0" destOrd="0" presId="urn:microsoft.com/office/officeart/2005/8/layout/hierarchy6"/>
    <dgm:cxn modelId="{E224304C-0C33-44EB-80D2-C4F2E9708F8A}" type="presParOf" srcId="{31E8A99E-28D4-46EA-9221-C9E57D59EE8E}" destId="{455D2B61-D5E9-4537-8CDC-719D771E9319}" srcOrd="1" destOrd="0" presId="urn:microsoft.com/office/officeart/2005/8/layout/hierarchy6"/>
    <dgm:cxn modelId="{0EE38A4D-AFE6-4E11-BA42-BDE50551AF58}" type="presParOf" srcId="{1170AAA5-2BB3-4926-83DA-55673408FB02}" destId="{1EB4DBF0-831E-40A2-A6FE-ACE3A5D0BD37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2835F-98CD-4241-A703-CD11A0513689}">
      <dsp:nvSpPr>
        <dsp:cNvPr id="0" name=""/>
        <dsp:cNvSpPr/>
      </dsp:nvSpPr>
      <dsp:spPr>
        <a:xfrm>
          <a:off x="4038600" y="152397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Batteries</a:t>
          </a:r>
          <a:endParaRPr lang="en-US" sz="1400" kern="1200" dirty="0"/>
        </a:p>
      </dsp:txBody>
      <dsp:txXfrm>
        <a:off x="4067370" y="181167"/>
        <a:ext cx="1415858" cy="924725"/>
      </dsp:txXfrm>
    </dsp:sp>
    <dsp:sp modelId="{4F4A768F-355C-409E-8077-DBD7FED55AA6}">
      <dsp:nvSpPr>
        <dsp:cNvPr id="0" name=""/>
        <dsp:cNvSpPr/>
      </dsp:nvSpPr>
      <dsp:spPr>
        <a:xfrm>
          <a:off x="1574901" y="1134662"/>
          <a:ext cx="3200398" cy="922740"/>
        </a:xfrm>
        <a:custGeom>
          <a:avLst/>
          <a:gdLst/>
          <a:ahLst/>
          <a:cxnLst/>
          <a:rect l="0" t="0" r="0" b="0"/>
          <a:pathLst>
            <a:path>
              <a:moveTo>
                <a:pt x="3200398" y="0"/>
              </a:moveTo>
              <a:lnTo>
                <a:pt x="3200398" y="461370"/>
              </a:lnTo>
              <a:lnTo>
                <a:pt x="0" y="461370"/>
              </a:lnTo>
              <a:lnTo>
                <a:pt x="0" y="922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84201-FA5F-4A10-B69B-31B0EA4732F2}">
      <dsp:nvSpPr>
        <dsp:cNvPr id="0" name=""/>
        <dsp:cNvSpPr/>
      </dsp:nvSpPr>
      <dsp:spPr>
        <a:xfrm>
          <a:off x="838202" y="2057403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Non-rechargeable</a:t>
          </a:r>
          <a:endParaRPr lang="en-US" sz="1400" kern="1200" dirty="0"/>
        </a:p>
      </dsp:txBody>
      <dsp:txXfrm>
        <a:off x="866972" y="2086173"/>
        <a:ext cx="1415858" cy="924725"/>
      </dsp:txXfrm>
    </dsp:sp>
    <dsp:sp modelId="{5A4D925F-2A15-4EA0-8E6C-CFDAABE5AED8}">
      <dsp:nvSpPr>
        <dsp:cNvPr id="0" name=""/>
        <dsp:cNvSpPr/>
      </dsp:nvSpPr>
      <dsp:spPr>
        <a:xfrm>
          <a:off x="741164" y="3039668"/>
          <a:ext cx="833737" cy="739970"/>
        </a:xfrm>
        <a:custGeom>
          <a:avLst/>
          <a:gdLst/>
          <a:ahLst/>
          <a:cxnLst/>
          <a:rect l="0" t="0" r="0" b="0"/>
          <a:pathLst>
            <a:path>
              <a:moveTo>
                <a:pt x="833737" y="0"/>
              </a:moveTo>
              <a:lnTo>
                <a:pt x="833737" y="369985"/>
              </a:lnTo>
              <a:lnTo>
                <a:pt x="0" y="369985"/>
              </a:lnTo>
              <a:lnTo>
                <a:pt x="0" y="73997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AB960-6736-47A0-84C3-EEF7FDEB3802}">
      <dsp:nvSpPr>
        <dsp:cNvPr id="0" name=""/>
        <dsp:cNvSpPr/>
      </dsp:nvSpPr>
      <dsp:spPr>
        <a:xfrm>
          <a:off x="4464" y="3779639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Zinc chloride</a:t>
          </a:r>
          <a:endParaRPr lang="en-US" sz="1400" kern="1200" dirty="0"/>
        </a:p>
      </dsp:txBody>
      <dsp:txXfrm>
        <a:off x="33234" y="3808409"/>
        <a:ext cx="1415858" cy="924725"/>
      </dsp:txXfrm>
    </dsp:sp>
    <dsp:sp modelId="{E8CA0E9B-4F91-488A-919B-58BB5D0A1B48}">
      <dsp:nvSpPr>
        <dsp:cNvPr id="0" name=""/>
        <dsp:cNvSpPr/>
      </dsp:nvSpPr>
      <dsp:spPr>
        <a:xfrm>
          <a:off x="4775299" y="1134662"/>
          <a:ext cx="1447805" cy="922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370"/>
              </a:lnTo>
              <a:lnTo>
                <a:pt x="1447805" y="461370"/>
              </a:lnTo>
              <a:lnTo>
                <a:pt x="1447805" y="922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02057-5475-4764-8CF6-F13D87CE7B96}">
      <dsp:nvSpPr>
        <dsp:cNvPr id="0" name=""/>
        <dsp:cNvSpPr/>
      </dsp:nvSpPr>
      <dsp:spPr>
        <a:xfrm>
          <a:off x="5486405" y="2057403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Rechargeable</a:t>
          </a:r>
          <a:endParaRPr lang="en-US" sz="1400" kern="1200" dirty="0"/>
        </a:p>
      </dsp:txBody>
      <dsp:txXfrm>
        <a:off x="5515175" y="2086173"/>
        <a:ext cx="1415858" cy="924725"/>
      </dsp:txXfrm>
    </dsp:sp>
    <dsp:sp modelId="{044E8287-0B59-4D1D-9E32-CA298E8F51AA}">
      <dsp:nvSpPr>
        <dsp:cNvPr id="0" name=""/>
        <dsp:cNvSpPr/>
      </dsp:nvSpPr>
      <dsp:spPr>
        <a:xfrm>
          <a:off x="2656582" y="3039668"/>
          <a:ext cx="3566522" cy="739970"/>
        </a:xfrm>
        <a:custGeom>
          <a:avLst/>
          <a:gdLst/>
          <a:ahLst/>
          <a:cxnLst/>
          <a:rect l="0" t="0" r="0" b="0"/>
          <a:pathLst>
            <a:path>
              <a:moveTo>
                <a:pt x="3566522" y="0"/>
              </a:moveTo>
              <a:lnTo>
                <a:pt x="3566522" y="369985"/>
              </a:lnTo>
              <a:lnTo>
                <a:pt x="0" y="369985"/>
              </a:lnTo>
              <a:lnTo>
                <a:pt x="0" y="73997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526F5-7B02-44E9-BA4E-3B8239FF12CC}">
      <dsp:nvSpPr>
        <dsp:cNvPr id="0" name=""/>
        <dsp:cNvSpPr/>
      </dsp:nvSpPr>
      <dsp:spPr>
        <a:xfrm>
          <a:off x="1919882" y="3779639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Lead-acid</a:t>
          </a:r>
          <a:endParaRPr lang="en-US" sz="1400" kern="1200" dirty="0"/>
        </a:p>
      </dsp:txBody>
      <dsp:txXfrm>
        <a:off x="1948652" y="3808409"/>
        <a:ext cx="1415858" cy="924725"/>
      </dsp:txXfrm>
    </dsp:sp>
    <dsp:sp modelId="{E4A0F470-E9CB-4BE5-915B-140D1B5BF849}">
      <dsp:nvSpPr>
        <dsp:cNvPr id="0" name=""/>
        <dsp:cNvSpPr/>
      </dsp:nvSpPr>
      <dsp:spPr>
        <a:xfrm>
          <a:off x="4572000" y="3039668"/>
          <a:ext cx="1651105" cy="739970"/>
        </a:xfrm>
        <a:custGeom>
          <a:avLst/>
          <a:gdLst/>
          <a:ahLst/>
          <a:cxnLst/>
          <a:rect l="0" t="0" r="0" b="0"/>
          <a:pathLst>
            <a:path>
              <a:moveTo>
                <a:pt x="1651105" y="0"/>
              </a:moveTo>
              <a:lnTo>
                <a:pt x="1651105" y="369985"/>
              </a:lnTo>
              <a:lnTo>
                <a:pt x="0" y="369985"/>
              </a:lnTo>
              <a:lnTo>
                <a:pt x="0" y="73997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A3374-0914-4C59-A9E7-9EAB10624C91}">
      <dsp:nvSpPr>
        <dsp:cNvPr id="0" name=""/>
        <dsp:cNvSpPr/>
      </dsp:nvSpPr>
      <dsp:spPr>
        <a:xfrm>
          <a:off x="3835300" y="3779639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Nickel cadmium</a:t>
          </a:r>
          <a:endParaRPr lang="en-US" sz="1400" kern="1200" dirty="0"/>
        </a:p>
      </dsp:txBody>
      <dsp:txXfrm>
        <a:off x="3864070" y="3808409"/>
        <a:ext cx="1415858" cy="924725"/>
      </dsp:txXfrm>
    </dsp:sp>
    <dsp:sp modelId="{86B21AC4-9700-4F49-BEF2-7A07B0432AFF}">
      <dsp:nvSpPr>
        <dsp:cNvPr id="0" name=""/>
        <dsp:cNvSpPr/>
      </dsp:nvSpPr>
      <dsp:spPr>
        <a:xfrm>
          <a:off x="6223105" y="3039668"/>
          <a:ext cx="264312" cy="739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85"/>
              </a:lnTo>
              <a:lnTo>
                <a:pt x="264312" y="369985"/>
              </a:lnTo>
              <a:lnTo>
                <a:pt x="264312" y="73997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3AE15-F091-49C1-9421-699EE3E10952}">
      <dsp:nvSpPr>
        <dsp:cNvPr id="0" name=""/>
        <dsp:cNvSpPr/>
      </dsp:nvSpPr>
      <dsp:spPr>
        <a:xfrm>
          <a:off x="5750718" y="3779639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Nickel hydride</a:t>
          </a:r>
          <a:endParaRPr lang="en-US" sz="1400" kern="1200" dirty="0"/>
        </a:p>
      </dsp:txBody>
      <dsp:txXfrm>
        <a:off x="5779488" y="3808409"/>
        <a:ext cx="1415858" cy="924725"/>
      </dsp:txXfrm>
    </dsp:sp>
    <dsp:sp modelId="{2898252B-592E-4E38-B583-4DA4B3EE16DB}">
      <dsp:nvSpPr>
        <dsp:cNvPr id="0" name=""/>
        <dsp:cNvSpPr/>
      </dsp:nvSpPr>
      <dsp:spPr>
        <a:xfrm>
          <a:off x="6223105" y="3039668"/>
          <a:ext cx="2179730" cy="739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85"/>
              </a:lnTo>
              <a:lnTo>
                <a:pt x="2179730" y="369985"/>
              </a:lnTo>
              <a:lnTo>
                <a:pt x="2179730" y="73997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EABAE-6EE5-42C4-AF25-EC5E7AE377B0}">
      <dsp:nvSpPr>
        <dsp:cNvPr id="0" name=""/>
        <dsp:cNvSpPr/>
      </dsp:nvSpPr>
      <dsp:spPr>
        <a:xfrm>
          <a:off x="7666136" y="3779639"/>
          <a:ext cx="1473398" cy="9822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Sealed Maintenance Free(SMF)</a:t>
          </a:r>
          <a:endParaRPr lang="en-US" sz="1400" kern="1200" dirty="0"/>
        </a:p>
      </dsp:txBody>
      <dsp:txXfrm>
        <a:off x="7694906" y="3808409"/>
        <a:ext cx="1415858" cy="92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0069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08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915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73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468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8299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222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483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966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645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6681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0658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54623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767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350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0494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41055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55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320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094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006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2942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0297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300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8720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1406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22502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711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973881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5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3519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83873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54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369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12/5/2013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1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381000"/>
            <a:ext cx="8915400" cy="4800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410200"/>
            <a:ext cx="77724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i="1">
                <a:solidFill>
                  <a:srgbClr val="002060"/>
                </a:solidFill>
                <a:latin typeface="Algerian" pitchFamily="82" charset="0"/>
              </a:rPr>
              <a:t>ELECTRICAL B</a:t>
            </a:r>
          </a:p>
        </p:txBody>
      </p:sp>
    </p:spTree>
    <p:extLst>
      <p:ext uri="{BB962C8B-B14F-4D97-AF65-F5344CB8AC3E}">
        <p14:creationId xmlns="" xmlns:p14="http://schemas.microsoft.com/office/powerpoint/2010/main" val="2841259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  <p:sndAc>
          <p:stSnd loop="1">
            <p:snd r:embed="rId4" name="chimes.wav"/>
          </p:stSnd>
        </p:sndAc>
      </p:transition>
    </mc:Choice>
    <mc:Fallback>
      <p:transition spd="slow">
        <p:blinds dir="vert"/>
        <p:sndAc>
          <p:stSnd loop="1"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2192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lgerian" panose="04020705040A02060702" pitchFamily="82" charset="0"/>
              </a:rPr>
              <a:t>Types of Cables  Cables According to Nnmber of Conductors:- 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667000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b="1" dirty="0" smtClean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!!  Single Core Cable.</a:t>
            </a:r>
          </a:p>
          <a:p>
            <a:endParaRPr lang="en-US" sz="3200" b="1" dirty="0">
              <a:ln/>
              <a:solidFill>
                <a:schemeClr val="accent3"/>
              </a:solidFill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!!  Multicore Cable.</a:t>
            </a:r>
          </a:p>
          <a:p>
            <a:endParaRPr lang="en-US" sz="3200" b="1" dirty="0">
              <a:ln/>
              <a:solidFill>
                <a:schemeClr val="accent3"/>
              </a:solidFill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	2      Core Cable</a:t>
            </a: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	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3      Core Cable</a:t>
            </a: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	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3½    Core Cable</a:t>
            </a: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	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Arial Rounded MT Bold" panose="020F0704030504030204" pitchFamily="34" charset="0"/>
              </a:rPr>
              <a:t>4       Core Cable </a:t>
            </a:r>
            <a:endParaRPr lang="en-US" sz="3200" b="1" dirty="0">
              <a:ln/>
              <a:solidFill>
                <a:schemeClr val="accent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3028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lgerian" pitchFamily="82" charset="0"/>
              </a:rPr>
              <a:t>PREPARED  BY:-</a:t>
            </a:r>
            <a:endParaRPr lang="en-US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Castellar" pitchFamily="18" charset="0"/>
              </a:rPr>
              <a:t>PRITESH  DESAI</a:t>
            </a:r>
          </a:p>
          <a:p>
            <a:endParaRPr lang="en-U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  <a:latin typeface="Castellar" pitchFamily="18" charset="0"/>
            </a:endParaRPr>
          </a:p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Castellar" pitchFamily="18" charset="0"/>
              </a:rPr>
              <a:t>VIVEK   GARALA</a:t>
            </a:r>
          </a:p>
          <a:p>
            <a:endParaRPr lang="en-U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  <a:latin typeface="Castellar" pitchFamily="18" charset="0"/>
            </a:endParaRPr>
          </a:p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Castellar" pitchFamily="18" charset="0"/>
              </a:rPr>
              <a:t>	&amp;</a:t>
            </a:r>
          </a:p>
          <a:p>
            <a:endParaRPr lang="en-US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  <a:latin typeface="Castellar" pitchFamily="18" charset="0"/>
            </a:endParaRPr>
          </a:p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Castellar" pitchFamily="18" charset="0"/>
              </a:rPr>
              <a:t>SWATI  GAJERA</a:t>
            </a:r>
          </a:p>
        </p:txBody>
      </p:sp>
    </p:spTree>
    <p:extLst>
      <p:ext uri="{BB962C8B-B14F-4D97-AF65-F5344CB8AC3E}">
        <p14:creationId xmlns="" xmlns:p14="http://schemas.microsoft.com/office/powerpoint/2010/main" val="23565670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1076059">
            <a:off x="92542" y="2239025"/>
            <a:ext cx="8979679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lonna MT" pitchFamily="82" charset="0"/>
              </a:rPr>
              <a:t>Thank You</a:t>
            </a:r>
            <a:endParaRPr lang="en-US" sz="10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lonna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2672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          </a:t>
            </a:r>
            <a:r>
              <a:rPr lang="en-US" sz="4400" dirty="0" smtClean="0"/>
              <a:t>				</a:t>
            </a:r>
            <a:endParaRPr lang="en-US" sz="4400" dirty="0"/>
          </a:p>
        </p:txBody>
      </p:sp>
      <p:sp>
        <p:nvSpPr>
          <p:cNvPr id="7" name="Sun 6"/>
          <p:cNvSpPr/>
          <p:nvPr/>
        </p:nvSpPr>
        <p:spPr>
          <a:xfrm>
            <a:off x="0" y="-152400"/>
            <a:ext cx="1524000" cy="2209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E31-6D46-46D0-B94A-2E6FFC992AA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4724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GUIDE  BY:-</a:t>
            </a:r>
          </a:p>
          <a:p>
            <a:r>
              <a:rPr lang="en-U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Prof. RAHUL CHANDEGRA</a:t>
            </a:r>
            <a:endParaRPr lang="en-US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12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30000">
        <p14:reveal/>
        <p:sndAc>
          <p:stSnd>
            <p:snd r:embed="rId3" name="chimes.wav"/>
          </p:stSnd>
        </p:sndAc>
      </p:transition>
    </mc:Choice>
    <mc:Fallback>
      <p:transition spd="slow" advTm="3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602282">
            <a:off x="1427032" y="1257327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9600" i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CE31-6D46-46D0-B94A-2E6FFC992AA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20627277">
            <a:off x="1404699" y="2662468"/>
            <a:ext cx="5867400" cy="14465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End</a:t>
            </a:r>
            <a:endParaRPr lang="en-US" sz="88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814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 advTm="4000">
        <p:dissolve/>
        <p:sndAc>
          <p:stSnd>
            <p:snd r:embed="rId3" name="chimes.wav"/>
          </p:stSnd>
        </p:sndAc>
      </p:transition>
    </mc:Choice>
    <mc:Fallback>
      <p:transition spd="slow" advClick="0" advTm="4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7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FD51B-270B-4A55-B267-32C38F8A610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156448" cy="161544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6600" u="sng" dirty="0" smtClean="0">
                <a:ln/>
                <a:solidFill>
                  <a:schemeClr val="accent3"/>
                </a:solidFill>
                <a:effectLst/>
                <a:latin typeface="Castellar" pitchFamily="18" charset="0"/>
              </a:rPr>
              <a:t>PREPADED BY</a:t>
            </a:r>
            <a:r>
              <a:rPr lang="en-US" sz="6600" dirty="0" smtClean="0">
                <a:ln/>
                <a:solidFill>
                  <a:schemeClr val="accent3"/>
                </a:solidFill>
                <a:effectLst/>
                <a:latin typeface="Castellar" pitchFamily="18" charset="0"/>
              </a:rPr>
              <a:t>:-</a:t>
            </a:r>
            <a:endParaRPr lang="en-US" sz="6600" dirty="0">
              <a:ln/>
              <a:solidFill>
                <a:schemeClr val="accent3"/>
              </a:solidFill>
              <a:effectLst/>
              <a:latin typeface="Castellar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5718175" cy="4117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1371600"/>
            <a:ext cx="6598920" cy="6555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PRITESH   DESAI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SWATI   GAJERA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VISHAL   GANGADIYA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VIVEK   GARALA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BHAVESH   GAUDANI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SANKET   GOSWAMI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DILIP   GANGADIYA 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SUMIT   GODHANIYA</a:t>
            </a:r>
          </a:p>
          <a:p>
            <a:pPr>
              <a:defRPr/>
            </a:pP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ALPHESH   HADIYA</a:t>
            </a:r>
          </a:p>
          <a:p>
            <a:pPr>
              <a:defRPr/>
            </a:pPr>
            <a:r>
              <a:rPr lang="en-US" sz="36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AKSHaY</a:t>
            </a:r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   </a:t>
            </a:r>
            <a:r>
              <a:rPr lang="en-US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stellar" pitchFamily="18" charset="0"/>
              </a:rPr>
              <a:t>HARIYA</a:t>
            </a:r>
            <a:endParaRPr lang="en-US" sz="60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Castellar" pitchFamily="18" charset="0"/>
            </a:endParaRPr>
          </a:p>
          <a:p>
            <a:pPr>
              <a:defRPr/>
            </a:pPr>
            <a:endParaRPr lang="en-US" sz="60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411134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30000">
        <p:dissolve/>
        <p:sndAc>
          <p:stSnd>
            <p:snd r:embed="rId4" name="chimes.wav"/>
          </p:stSnd>
        </p:sndAc>
      </p:transition>
    </mc:Choice>
    <mc:Fallback>
      <p:transition spd="slow" advTm="30000">
        <p:dissolv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lgerian" pitchFamily="82" charset="0"/>
              </a:rPr>
              <a:t>BATTERIES  		AND   	CELLS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65012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INTRODUCTION</a:t>
            </a:r>
            <a:endParaRPr lang="en-US" sz="4800" b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Storage batteries  store electrical energy due to the chemical action taking place between electrodes and electrolytic solution.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The smallest element of a battery is a cell.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The batteries give out electrical energy due to chemical reaction taking place, while discharging.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 A battery consists of a number of cells connected in series to deliver the required output voltage.(say 6V or 12V or 24,48,72 volts).</a:t>
            </a:r>
          </a:p>
        </p:txBody>
      </p:sp>
    </p:spTree>
    <p:extLst>
      <p:ext uri="{BB962C8B-B14F-4D97-AF65-F5344CB8AC3E}">
        <p14:creationId xmlns="" xmlns:p14="http://schemas.microsoft.com/office/powerpoint/2010/main" val="126915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541020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It should be capable of supplying large  current at constant output power.</a:t>
            </a:r>
          </a:p>
          <a:p>
            <a:r>
              <a:rPr lang="en-US" sz="28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Its output voltage should remain constant for all the load current.</a:t>
            </a:r>
          </a:p>
          <a:p>
            <a:r>
              <a:rPr lang="en-US" sz="28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Storage time should be as long as possible.</a:t>
            </a:r>
          </a:p>
          <a:p>
            <a:r>
              <a:rPr lang="en-US" sz="28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The battery should be compact and should occupy little space.</a:t>
            </a:r>
          </a:p>
          <a:p>
            <a:r>
              <a:rPr lang="en-US" sz="28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It should be rechargeable and maintenance free.</a:t>
            </a:r>
          </a:p>
          <a:p>
            <a:r>
              <a:rPr lang="en-US" sz="28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It should be cost effective.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Requirements  of Batteries:-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120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Electrical Characteristics of Batteries</a:t>
            </a:r>
          </a:p>
          <a:p>
            <a:pPr>
              <a:buNone/>
            </a:pPr>
            <a:r>
              <a:rPr lang="en-US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     </a:t>
            </a:r>
          </a:p>
          <a:p>
            <a:pPr>
              <a:buNone/>
            </a:pPr>
            <a:endParaRPr lang="en-US" sz="3200" i="1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!!  EMF                                 </a:t>
            </a:r>
          </a:p>
          <a:p>
            <a:pPr>
              <a:buNone/>
            </a:pP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!! Terminal voltage</a:t>
            </a:r>
          </a:p>
          <a:p>
            <a:pPr>
              <a:buNone/>
            </a:pP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!! Internal resistance     </a:t>
            </a:r>
          </a:p>
          <a:p>
            <a:pPr>
              <a:buNone/>
            </a:pP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!! Ampere-hour capacity</a:t>
            </a:r>
          </a:p>
          <a:p>
            <a:pPr>
              <a:buNone/>
            </a:pP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!! Ampere-hour efficiency</a:t>
            </a:r>
          </a:p>
          <a:p>
            <a:pPr>
              <a:buNone/>
            </a:pPr>
            <a:r>
              <a:rPr lang="en-US" sz="44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!! Watt hour efficiency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71189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u="sng" dirty="0" smtClean="0">
                <a:ln/>
                <a:solidFill>
                  <a:schemeClr val="accent3"/>
                </a:solidFill>
                <a:latin typeface="Elephant" pitchFamily="18" charset="0"/>
              </a:rPr>
              <a:t>Classification of Batteries</a:t>
            </a:r>
            <a:endParaRPr lang="en-US" sz="4800" b="1" u="sng" dirty="0">
              <a:ln/>
              <a:solidFill>
                <a:schemeClr val="accent3"/>
              </a:solidFill>
              <a:latin typeface="Elephant" pitchFamily="18" charset="0"/>
            </a:endParaRPr>
          </a:p>
        </p:txBody>
      </p:sp>
      <p:graphicFrame>
        <p:nvGraphicFramePr>
          <p:cNvPr id="24" name="Diagram 23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50326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lgerian" panose="04020705040A02060702" pitchFamily="82" charset="0"/>
              </a:rPr>
              <a:t>Construction of Cable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133600"/>
            <a:ext cx="7543800" cy="3777622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!!  Conductors</a:t>
            </a:r>
          </a:p>
          <a:p>
            <a:pPr marL="36576" indent="0">
              <a:buNone/>
            </a:pPr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!!  Insulation</a:t>
            </a:r>
          </a:p>
          <a:p>
            <a:pPr marL="36576" indent="0">
              <a:buNone/>
            </a:pPr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!!  Metallic sheath</a:t>
            </a:r>
          </a:p>
          <a:p>
            <a:pPr marL="36576" indent="0">
              <a:buNone/>
            </a:pPr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!!  Bedding </a:t>
            </a:r>
          </a:p>
          <a:p>
            <a:pPr marL="36576" indent="0">
              <a:buNone/>
            </a:pPr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!!  Armouring</a:t>
            </a:r>
          </a:p>
          <a:p>
            <a:pPr marL="36576" indent="0">
              <a:buNone/>
            </a:pPr>
            <a:r>
              <a:rPr lang="en-US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!!  Serving </a:t>
            </a:r>
            <a:endParaRPr lang="en-US" sz="32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321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1" y="624110"/>
            <a:ext cx="7162800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lgerian" panose="04020705040A02060702" pitchFamily="82" charset="0"/>
              </a:rPr>
              <a:t>Classification of Cable</a:t>
            </a:r>
            <a:endParaRPr lang="en-US" sz="4400" dirty="0">
              <a:latin typeface="Algerian" panose="04020705040A02060702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9144000" cy="4525963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Corsiva" panose="03010101010201010101" pitchFamily="66" charset="0"/>
              </a:rPr>
              <a:t>Low tension(L.T.)cable = upto 1000V</a:t>
            </a:r>
          </a:p>
          <a:p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Corsiva" panose="03010101010201010101" pitchFamily="66" charset="0"/>
              </a:rPr>
              <a:t> High tension(H.T.)cable = upto 11000V</a:t>
            </a:r>
          </a:p>
          <a:p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Corsiva" panose="03010101010201010101" pitchFamily="66" charset="0"/>
              </a:rPr>
              <a:t> Super tension(S.T.)cable = from 22kV to 33kV</a:t>
            </a:r>
          </a:p>
          <a:p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Corsiva" panose="03010101010201010101" pitchFamily="66" charset="0"/>
              </a:rPr>
              <a:t> Extra high tension (EHT)cable = from 33 to 66kV</a:t>
            </a:r>
          </a:p>
          <a:p>
            <a:r>
              <a:rPr lang="en-US" sz="4000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Corsiva" panose="03010101010201010101" pitchFamily="66" charset="0"/>
              </a:rPr>
              <a:t> Extra super voltage cable = beyond 132 kV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1665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|0.3|0.2|0.6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F20B7C8E-B819-43F3-AAF9-EE50B1A83630}"/>
    </a:ext>
  </a:extLst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69</TotalTime>
  <Words>320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Aspect</vt:lpstr>
      <vt:lpstr>Facet</vt:lpstr>
      <vt:lpstr>1_Wisp</vt:lpstr>
      <vt:lpstr>Concourse</vt:lpstr>
      <vt:lpstr>Verve</vt:lpstr>
      <vt:lpstr>Technic</vt:lpstr>
      <vt:lpstr>Office Theme</vt:lpstr>
      <vt:lpstr>Oriel</vt:lpstr>
      <vt:lpstr>Metro</vt:lpstr>
      <vt:lpstr>Slide 1</vt:lpstr>
      <vt:lpstr>PREPADED BY:-</vt:lpstr>
      <vt:lpstr>Slide 3</vt:lpstr>
      <vt:lpstr>Slide 4</vt:lpstr>
      <vt:lpstr>Slide 5</vt:lpstr>
      <vt:lpstr>Slide 6</vt:lpstr>
      <vt:lpstr>Slide 7</vt:lpstr>
      <vt:lpstr>Construction of Cable</vt:lpstr>
      <vt:lpstr>Classification of Cable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Neminath</dc:creator>
  <cp:lastModifiedBy>Neminath</cp:lastModifiedBy>
  <cp:revision>14</cp:revision>
  <dcterms:created xsi:type="dcterms:W3CDTF">2013-12-04T13:41:50Z</dcterms:created>
  <dcterms:modified xsi:type="dcterms:W3CDTF">2013-12-05T13:58:08Z</dcterms:modified>
</cp:coreProperties>
</file>